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108"/>
    <p:restoredTop sz="93132"/>
  </p:normalViewPr>
  <p:slideViewPr>
    <p:cSldViewPr snapToGrid="0" snapToObjects="1">
      <p:cViewPr varScale="1">
        <p:scale>
          <a:sx n="118" d="100"/>
          <a:sy n="118" d="100"/>
        </p:scale>
        <p:origin x="84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tiff>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EDB0FF-D87F-854E-9C07-F0C17128B507}" type="datetimeFigureOut">
              <a:rPr lang="en-US" smtClean="0"/>
              <a:t>1/17/19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52B67A-B684-A14F-9DF2-3DEB48ABEA2A}" type="slidenum">
              <a:rPr lang="en-US" smtClean="0"/>
              <a:t>‹#›</a:t>
            </a:fld>
            <a:endParaRPr lang="en-US"/>
          </a:p>
        </p:txBody>
      </p:sp>
    </p:spTree>
    <p:extLst>
      <p:ext uri="{BB962C8B-B14F-4D97-AF65-F5344CB8AC3E}">
        <p14:creationId xmlns:p14="http://schemas.microsoft.com/office/powerpoint/2010/main" val="26944651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52B67A-B684-A14F-9DF2-3DEB48ABEA2A}" type="slidenum">
              <a:rPr lang="en-US" smtClean="0"/>
              <a:t>11</a:t>
            </a:fld>
            <a:endParaRPr lang="en-US"/>
          </a:p>
        </p:txBody>
      </p:sp>
    </p:spTree>
    <p:extLst>
      <p:ext uri="{BB962C8B-B14F-4D97-AF65-F5344CB8AC3E}">
        <p14:creationId xmlns:p14="http://schemas.microsoft.com/office/powerpoint/2010/main" val="21737724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FAE0C-14A5-C847-81C1-F1080F94A5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BEA484E-6BD7-C842-971D-71B7CA9199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37D202C-17C5-6841-913F-0546B2D97561}"/>
              </a:ext>
            </a:extLst>
          </p:cNvPr>
          <p:cNvSpPr>
            <a:spLocks noGrp="1"/>
          </p:cNvSpPr>
          <p:nvPr>
            <p:ph type="dt" sz="half" idx="10"/>
          </p:nvPr>
        </p:nvSpPr>
        <p:spPr/>
        <p:txBody>
          <a:bodyPr/>
          <a:lstStyle/>
          <a:p>
            <a:fld id="{71030B6F-7E69-CF4D-9CD8-5DDDB27D1DEE}" type="datetimeFigureOut">
              <a:rPr lang="en-US" smtClean="0"/>
              <a:t>1/17/19</a:t>
            </a:fld>
            <a:endParaRPr lang="en-US"/>
          </a:p>
        </p:txBody>
      </p:sp>
      <p:sp>
        <p:nvSpPr>
          <p:cNvPr id="5" name="Footer Placeholder 4">
            <a:extLst>
              <a:ext uri="{FF2B5EF4-FFF2-40B4-BE49-F238E27FC236}">
                <a16:creationId xmlns:a16="http://schemas.microsoft.com/office/drawing/2014/main" id="{8FAA9774-AA0E-184A-974E-D70ED3F1C2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37C252-A4A3-B34F-B860-F80E56C5E1EF}"/>
              </a:ext>
            </a:extLst>
          </p:cNvPr>
          <p:cNvSpPr>
            <a:spLocks noGrp="1"/>
          </p:cNvSpPr>
          <p:nvPr>
            <p:ph type="sldNum" sz="quarter" idx="12"/>
          </p:nvPr>
        </p:nvSpPr>
        <p:spPr/>
        <p:txBody>
          <a:bodyPr/>
          <a:lstStyle/>
          <a:p>
            <a:fld id="{A0AFF473-1B33-6B4F-A170-5C8C9E080029}" type="slidenum">
              <a:rPr lang="en-US" smtClean="0"/>
              <a:t>‹#›</a:t>
            </a:fld>
            <a:endParaRPr lang="en-US"/>
          </a:p>
        </p:txBody>
      </p:sp>
    </p:spTree>
    <p:extLst>
      <p:ext uri="{BB962C8B-B14F-4D97-AF65-F5344CB8AC3E}">
        <p14:creationId xmlns:p14="http://schemas.microsoft.com/office/powerpoint/2010/main" val="40387248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15464-2049-9D43-B631-568EDC32490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59614A4-2591-E646-8833-16E0C09D5C8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043C91B-D0CE-E54E-B780-746ACFCCF437}"/>
              </a:ext>
            </a:extLst>
          </p:cNvPr>
          <p:cNvSpPr>
            <a:spLocks noGrp="1"/>
          </p:cNvSpPr>
          <p:nvPr>
            <p:ph type="dt" sz="half" idx="10"/>
          </p:nvPr>
        </p:nvSpPr>
        <p:spPr/>
        <p:txBody>
          <a:bodyPr/>
          <a:lstStyle/>
          <a:p>
            <a:fld id="{71030B6F-7E69-CF4D-9CD8-5DDDB27D1DEE}" type="datetimeFigureOut">
              <a:rPr lang="en-US" smtClean="0"/>
              <a:t>1/17/19</a:t>
            </a:fld>
            <a:endParaRPr lang="en-US"/>
          </a:p>
        </p:txBody>
      </p:sp>
      <p:sp>
        <p:nvSpPr>
          <p:cNvPr id="5" name="Footer Placeholder 4">
            <a:extLst>
              <a:ext uri="{FF2B5EF4-FFF2-40B4-BE49-F238E27FC236}">
                <a16:creationId xmlns:a16="http://schemas.microsoft.com/office/drawing/2014/main" id="{96F28F65-34B7-EF43-BEF5-B2CA85CB45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715999-7B6D-D54B-AC2E-590594A9195B}"/>
              </a:ext>
            </a:extLst>
          </p:cNvPr>
          <p:cNvSpPr>
            <a:spLocks noGrp="1"/>
          </p:cNvSpPr>
          <p:nvPr>
            <p:ph type="sldNum" sz="quarter" idx="12"/>
          </p:nvPr>
        </p:nvSpPr>
        <p:spPr/>
        <p:txBody>
          <a:bodyPr/>
          <a:lstStyle/>
          <a:p>
            <a:fld id="{A0AFF473-1B33-6B4F-A170-5C8C9E080029}" type="slidenum">
              <a:rPr lang="en-US" smtClean="0"/>
              <a:t>‹#›</a:t>
            </a:fld>
            <a:endParaRPr lang="en-US"/>
          </a:p>
        </p:txBody>
      </p:sp>
    </p:spTree>
    <p:extLst>
      <p:ext uri="{BB962C8B-B14F-4D97-AF65-F5344CB8AC3E}">
        <p14:creationId xmlns:p14="http://schemas.microsoft.com/office/powerpoint/2010/main" val="680001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6001F9C-EB5F-9A4C-9DB4-E1FDCFB23D4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54A790C-CD10-ED41-80BE-63FB6284D0FD}"/>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0D2EB4-9D30-3F4A-A2ED-BC5D5B3E3786}"/>
              </a:ext>
            </a:extLst>
          </p:cNvPr>
          <p:cNvSpPr>
            <a:spLocks noGrp="1"/>
          </p:cNvSpPr>
          <p:nvPr>
            <p:ph type="dt" sz="half" idx="10"/>
          </p:nvPr>
        </p:nvSpPr>
        <p:spPr/>
        <p:txBody>
          <a:bodyPr/>
          <a:lstStyle/>
          <a:p>
            <a:fld id="{71030B6F-7E69-CF4D-9CD8-5DDDB27D1DEE}" type="datetimeFigureOut">
              <a:rPr lang="en-US" smtClean="0"/>
              <a:t>1/17/19</a:t>
            </a:fld>
            <a:endParaRPr lang="en-US"/>
          </a:p>
        </p:txBody>
      </p:sp>
      <p:sp>
        <p:nvSpPr>
          <p:cNvPr id="5" name="Footer Placeholder 4">
            <a:extLst>
              <a:ext uri="{FF2B5EF4-FFF2-40B4-BE49-F238E27FC236}">
                <a16:creationId xmlns:a16="http://schemas.microsoft.com/office/drawing/2014/main" id="{899134AE-3C76-3F4D-A6DB-F9A4BBEC46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6A7A8E-59C7-534C-857A-4ED4DDF178A3}"/>
              </a:ext>
            </a:extLst>
          </p:cNvPr>
          <p:cNvSpPr>
            <a:spLocks noGrp="1"/>
          </p:cNvSpPr>
          <p:nvPr>
            <p:ph type="sldNum" sz="quarter" idx="12"/>
          </p:nvPr>
        </p:nvSpPr>
        <p:spPr/>
        <p:txBody>
          <a:bodyPr/>
          <a:lstStyle/>
          <a:p>
            <a:fld id="{A0AFF473-1B33-6B4F-A170-5C8C9E080029}" type="slidenum">
              <a:rPr lang="en-US" smtClean="0"/>
              <a:t>‹#›</a:t>
            </a:fld>
            <a:endParaRPr lang="en-US"/>
          </a:p>
        </p:txBody>
      </p:sp>
    </p:spTree>
    <p:extLst>
      <p:ext uri="{BB962C8B-B14F-4D97-AF65-F5344CB8AC3E}">
        <p14:creationId xmlns:p14="http://schemas.microsoft.com/office/powerpoint/2010/main" val="611547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AE212-D88A-AA4E-80CB-7567FDA55C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2FF50E-7F82-5A4F-8FAC-BCBF25F8872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4C060B-1353-F247-ADB8-AFC2EE59E1A2}"/>
              </a:ext>
            </a:extLst>
          </p:cNvPr>
          <p:cNvSpPr>
            <a:spLocks noGrp="1"/>
          </p:cNvSpPr>
          <p:nvPr>
            <p:ph type="dt" sz="half" idx="10"/>
          </p:nvPr>
        </p:nvSpPr>
        <p:spPr/>
        <p:txBody>
          <a:bodyPr/>
          <a:lstStyle/>
          <a:p>
            <a:fld id="{71030B6F-7E69-CF4D-9CD8-5DDDB27D1DEE}" type="datetimeFigureOut">
              <a:rPr lang="en-US" smtClean="0"/>
              <a:t>1/17/19</a:t>
            </a:fld>
            <a:endParaRPr lang="en-US"/>
          </a:p>
        </p:txBody>
      </p:sp>
      <p:sp>
        <p:nvSpPr>
          <p:cNvPr id="5" name="Footer Placeholder 4">
            <a:extLst>
              <a:ext uri="{FF2B5EF4-FFF2-40B4-BE49-F238E27FC236}">
                <a16:creationId xmlns:a16="http://schemas.microsoft.com/office/drawing/2014/main" id="{73985CB4-A63B-8C49-A14B-BB666C6EF7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A84B6B-2643-094B-9604-C938B803F657}"/>
              </a:ext>
            </a:extLst>
          </p:cNvPr>
          <p:cNvSpPr>
            <a:spLocks noGrp="1"/>
          </p:cNvSpPr>
          <p:nvPr>
            <p:ph type="sldNum" sz="quarter" idx="12"/>
          </p:nvPr>
        </p:nvSpPr>
        <p:spPr/>
        <p:txBody>
          <a:bodyPr/>
          <a:lstStyle/>
          <a:p>
            <a:fld id="{A0AFF473-1B33-6B4F-A170-5C8C9E080029}" type="slidenum">
              <a:rPr lang="en-US" smtClean="0"/>
              <a:t>‹#›</a:t>
            </a:fld>
            <a:endParaRPr lang="en-US"/>
          </a:p>
        </p:txBody>
      </p:sp>
    </p:spTree>
    <p:extLst>
      <p:ext uri="{BB962C8B-B14F-4D97-AF65-F5344CB8AC3E}">
        <p14:creationId xmlns:p14="http://schemas.microsoft.com/office/powerpoint/2010/main" val="3620267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D30C2-36DB-6947-A1ED-BDC27E9EF2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3BBF55C-0878-584F-A052-11561386E7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D5B86B-EEA4-274C-A866-4B76D5282308}"/>
              </a:ext>
            </a:extLst>
          </p:cNvPr>
          <p:cNvSpPr>
            <a:spLocks noGrp="1"/>
          </p:cNvSpPr>
          <p:nvPr>
            <p:ph type="dt" sz="half" idx="10"/>
          </p:nvPr>
        </p:nvSpPr>
        <p:spPr/>
        <p:txBody>
          <a:bodyPr/>
          <a:lstStyle/>
          <a:p>
            <a:fld id="{71030B6F-7E69-CF4D-9CD8-5DDDB27D1DEE}" type="datetimeFigureOut">
              <a:rPr lang="en-US" smtClean="0"/>
              <a:t>1/17/19</a:t>
            </a:fld>
            <a:endParaRPr lang="en-US"/>
          </a:p>
        </p:txBody>
      </p:sp>
      <p:sp>
        <p:nvSpPr>
          <p:cNvPr id="5" name="Footer Placeholder 4">
            <a:extLst>
              <a:ext uri="{FF2B5EF4-FFF2-40B4-BE49-F238E27FC236}">
                <a16:creationId xmlns:a16="http://schemas.microsoft.com/office/drawing/2014/main" id="{CFD4B6E9-1F15-0745-91D2-DCC9E17F8B2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8BFAC0-E8E2-BD47-8072-6C1893E76C03}"/>
              </a:ext>
            </a:extLst>
          </p:cNvPr>
          <p:cNvSpPr>
            <a:spLocks noGrp="1"/>
          </p:cNvSpPr>
          <p:nvPr>
            <p:ph type="sldNum" sz="quarter" idx="12"/>
          </p:nvPr>
        </p:nvSpPr>
        <p:spPr/>
        <p:txBody>
          <a:bodyPr/>
          <a:lstStyle/>
          <a:p>
            <a:fld id="{A0AFF473-1B33-6B4F-A170-5C8C9E080029}" type="slidenum">
              <a:rPr lang="en-US" smtClean="0"/>
              <a:t>‹#›</a:t>
            </a:fld>
            <a:endParaRPr lang="en-US"/>
          </a:p>
        </p:txBody>
      </p:sp>
    </p:spTree>
    <p:extLst>
      <p:ext uri="{BB962C8B-B14F-4D97-AF65-F5344CB8AC3E}">
        <p14:creationId xmlns:p14="http://schemas.microsoft.com/office/powerpoint/2010/main" val="1111207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5D9B5-6030-0647-BF6E-C48AC630EF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8ADA1F8-BB0C-294D-8FA8-353B285D950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C0DCEF9-BC0C-0C46-B6CD-C2FEEBE6D18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A4A3F69-244C-FD48-B71D-EDD253C6AECF}"/>
              </a:ext>
            </a:extLst>
          </p:cNvPr>
          <p:cNvSpPr>
            <a:spLocks noGrp="1"/>
          </p:cNvSpPr>
          <p:nvPr>
            <p:ph type="dt" sz="half" idx="10"/>
          </p:nvPr>
        </p:nvSpPr>
        <p:spPr/>
        <p:txBody>
          <a:bodyPr/>
          <a:lstStyle/>
          <a:p>
            <a:fld id="{71030B6F-7E69-CF4D-9CD8-5DDDB27D1DEE}" type="datetimeFigureOut">
              <a:rPr lang="en-US" smtClean="0"/>
              <a:t>1/17/19</a:t>
            </a:fld>
            <a:endParaRPr lang="en-US"/>
          </a:p>
        </p:txBody>
      </p:sp>
      <p:sp>
        <p:nvSpPr>
          <p:cNvPr id="6" name="Footer Placeholder 5">
            <a:extLst>
              <a:ext uri="{FF2B5EF4-FFF2-40B4-BE49-F238E27FC236}">
                <a16:creationId xmlns:a16="http://schemas.microsoft.com/office/drawing/2014/main" id="{79979C8E-4B6C-0B44-B610-B48FC59079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0DEA0B-242C-6546-B54D-F396E6CA76D9}"/>
              </a:ext>
            </a:extLst>
          </p:cNvPr>
          <p:cNvSpPr>
            <a:spLocks noGrp="1"/>
          </p:cNvSpPr>
          <p:nvPr>
            <p:ph type="sldNum" sz="quarter" idx="12"/>
          </p:nvPr>
        </p:nvSpPr>
        <p:spPr/>
        <p:txBody>
          <a:bodyPr/>
          <a:lstStyle/>
          <a:p>
            <a:fld id="{A0AFF473-1B33-6B4F-A170-5C8C9E080029}" type="slidenum">
              <a:rPr lang="en-US" smtClean="0"/>
              <a:t>‹#›</a:t>
            </a:fld>
            <a:endParaRPr lang="en-US"/>
          </a:p>
        </p:txBody>
      </p:sp>
    </p:spTree>
    <p:extLst>
      <p:ext uri="{BB962C8B-B14F-4D97-AF65-F5344CB8AC3E}">
        <p14:creationId xmlns:p14="http://schemas.microsoft.com/office/powerpoint/2010/main" val="41151188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20C83-AAC6-ED48-A50B-C8EB5DD719D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48538AB-8DD6-0940-A196-CCBC2E53E2F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CD7233E-C398-B749-80D6-7C709595D873}"/>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647CE37-6D64-1C4E-A8B1-1FC3F637B79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A4ED440-77D8-394E-B5B1-DF83C8716CA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7FEA66C-A59A-EC4D-8DFC-A77DB06BC0E2}"/>
              </a:ext>
            </a:extLst>
          </p:cNvPr>
          <p:cNvSpPr>
            <a:spLocks noGrp="1"/>
          </p:cNvSpPr>
          <p:nvPr>
            <p:ph type="dt" sz="half" idx="10"/>
          </p:nvPr>
        </p:nvSpPr>
        <p:spPr/>
        <p:txBody>
          <a:bodyPr/>
          <a:lstStyle/>
          <a:p>
            <a:fld id="{71030B6F-7E69-CF4D-9CD8-5DDDB27D1DEE}" type="datetimeFigureOut">
              <a:rPr lang="en-US" smtClean="0"/>
              <a:t>1/17/19</a:t>
            </a:fld>
            <a:endParaRPr lang="en-US"/>
          </a:p>
        </p:txBody>
      </p:sp>
      <p:sp>
        <p:nvSpPr>
          <p:cNvPr id="8" name="Footer Placeholder 7">
            <a:extLst>
              <a:ext uri="{FF2B5EF4-FFF2-40B4-BE49-F238E27FC236}">
                <a16:creationId xmlns:a16="http://schemas.microsoft.com/office/drawing/2014/main" id="{C9753A8D-680E-4C47-9074-BAFCB0498E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9FBF7BC-1571-2C4D-AFD4-844D4A8F0839}"/>
              </a:ext>
            </a:extLst>
          </p:cNvPr>
          <p:cNvSpPr>
            <a:spLocks noGrp="1"/>
          </p:cNvSpPr>
          <p:nvPr>
            <p:ph type="sldNum" sz="quarter" idx="12"/>
          </p:nvPr>
        </p:nvSpPr>
        <p:spPr/>
        <p:txBody>
          <a:bodyPr/>
          <a:lstStyle/>
          <a:p>
            <a:fld id="{A0AFF473-1B33-6B4F-A170-5C8C9E080029}" type="slidenum">
              <a:rPr lang="en-US" smtClean="0"/>
              <a:t>‹#›</a:t>
            </a:fld>
            <a:endParaRPr lang="en-US"/>
          </a:p>
        </p:txBody>
      </p:sp>
    </p:spTree>
    <p:extLst>
      <p:ext uri="{BB962C8B-B14F-4D97-AF65-F5344CB8AC3E}">
        <p14:creationId xmlns:p14="http://schemas.microsoft.com/office/powerpoint/2010/main" val="1258023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0A488-6DB3-C247-AC7D-3D6D79E3861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E28A5A3-DC2E-7147-9F3E-A6A20D79423C}"/>
              </a:ext>
            </a:extLst>
          </p:cNvPr>
          <p:cNvSpPr>
            <a:spLocks noGrp="1"/>
          </p:cNvSpPr>
          <p:nvPr>
            <p:ph type="dt" sz="half" idx="10"/>
          </p:nvPr>
        </p:nvSpPr>
        <p:spPr/>
        <p:txBody>
          <a:bodyPr/>
          <a:lstStyle/>
          <a:p>
            <a:fld id="{71030B6F-7E69-CF4D-9CD8-5DDDB27D1DEE}" type="datetimeFigureOut">
              <a:rPr lang="en-US" smtClean="0"/>
              <a:t>1/17/19</a:t>
            </a:fld>
            <a:endParaRPr lang="en-US"/>
          </a:p>
        </p:txBody>
      </p:sp>
      <p:sp>
        <p:nvSpPr>
          <p:cNvPr id="4" name="Footer Placeholder 3">
            <a:extLst>
              <a:ext uri="{FF2B5EF4-FFF2-40B4-BE49-F238E27FC236}">
                <a16:creationId xmlns:a16="http://schemas.microsoft.com/office/drawing/2014/main" id="{8A9B77A9-81B9-6641-A80B-6535ABF25B4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AF98563-D750-B94B-B1C7-555D40F500FB}"/>
              </a:ext>
            </a:extLst>
          </p:cNvPr>
          <p:cNvSpPr>
            <a:spLocks noGrp="1"/>
          </p:cNvSpPr>
          <p:nvPr>
            <p:ph type="sldNum" sz="quarter" idx="12"/>
          </p:nvPr>
        </p:nvSpPr>
        <p:spPr/>
        <p:txBody>
          <a:bodyPr/>
          <a:lstStyle/>
          <a:p>
            <a:fld id="{A0AFF473-1B33-6B4F-A170-5C8C9E080029}" type="slidenum">
              <a:rPr lang="en-US" smtClean="0"/>
              <a:t>‹#›</a:t>
            </a:fld>
            <a:endParaRPr lang="en-US"/>
          </a:p>
        </p:txBody>
      </p:sp>
    </p:spTree>
    <p:extLst>
      <p:ext uri="{BB962C8B-B14F-4D97-AF65-F5344CB8AC3E}">
        <p14:creationId xmlns:p14="http://schemas.microsoft.com/office/powerpoint/2010/main" val="20649181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0F565A-E7F8-0B49-B0AB-83565821CFBB}"/>
              </a:ext>
            </a:extLst>
          </p:cNvPr>
          <p:cNvSpPr>
            <a:spLocks noGrp="1"/>
          </p:cNvSpPr>
          <p:nvPr>
            <p:ph type="dt" sz="half" idx="10"/>
          </p:nvPr>
        </p:nvSpPr>
        <p:spPr/>
        <p:txBody>
          <a:bodyPr/>
          <a:lstStyle/>
          <a:p>
            <a:fld id="{71030B6F-7E69-CF4D-9CD8-5DDDB27D1DEE}" type="datetimeFigureOut">
              <a:rPr lang="en-US" smtClean="0"/>
              <a:t>1/17/19</a:t>
            </a:fld>
            <a:endParaRPr lang="en-US"/>
          </a:p>
        </p:txBody>
      </p:sp>
      <p:sp>
        <p:nvSpPr>
          <p:cNvPr id="3" name="Footer Placeholder 2">
            <a:extLst>
              <a:ext uri="{FF2B5EF4-FFF2-40B4-BE49-F238E27FC236}">
                <a16:creationId xmlns:a16="http://schemas.microsoft.com/office/drawing/2014/main" id="{5B0FD35F-67D7-174D-BD2C-40D2740066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9B3446A-BF3A-714B-B7C1-6D8D673DBD23}"/>
              </a:ext>
            </a:extLst>
          </p:cNvPr>
          <p:cNvSpPr>
            <a:spLocks noGrp="1"/>
          </p:cNvSpPr>
          <p:nvPr>
            <p:ph type="sldNum" sz="quarter" idx="12"/>
          </p:nvPr>
        </p:nvSpPr>
        <p:spPr/>
        <p:txBody>
          <a:bodyPr/>
          <a:lstStyle/>
          <a:p>
            <a:fld id="{A0AFF473-1B33-6B4F-A170-5C8C9E080029}" type="slidenum">
              <a:rPr lang="en-US" smtClean="0"/>
              <a:t>‹#›</a:t>
            </a:fld>
            <a:endParaRPr lang="en-US"/>
          </a:p>
        </p:txBody>
      </p:sp>
    </p:spTree>
    <p:extLst>
      <p:ext uri="{BB962C8B-B14F-4D97-AF65-F5344CB8AC3E}">
        <p14:creationId xmlns:p14="http://schemas.microsoft.com/office/powerpoint/2010/main" val="25719320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FA5EB-F6E5-3345-A7B2-0333081815D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901A483-8474-2141-A5D2-8386CA127E3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3CC9D2-470B-5A4F-A58A-8B7830BF48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BB4AD25-D514-144E-BC45-8EFC3D895EEC}"/>
              </a:ext>
            </a:extLst>
          </p:cNvPr>
          <p:cNvSpPr>
            <a:spLocks noGrp="1"/>
          </p:cNvSpPr>
          <p:nvPr>
            <p:ph type="dt" sz="half" idx="10"/>
          </p:nvPr>
        </p:nvSpPr>
        <p:spPr/>
        <p:txBody>
          <a:bodyPr/>
          <a:lstStyle/>
          <a:p>
            <a:fld id="{71030B6F-7E69-CF4D-9CD8-5DDDB27D1DEE}" type="datetimeFigureOut">
              <a:rPr lang="en-US" smtClean="0"/>
              <a:t>1/17/19</a:t>
            </a:fld>
            <a:endParaRPr lang="en-US"/>
          </a:p>
        </p:txBody>
      </p:sp>
      <p:sp>
        <p:nvSpPr>
          <p:cNvPr id="6" name="Footer Placeholder 5">
            <a:extLst>
              <a:ext uri="{FF2B5EF4-FFF2-40B4-BE49-F238E27FC236}">
                <a16:creationId xmlns:a16="http://schemas.microsoft.com/office/drawing/2014/main" id="{427D637E-3E5D-1346-A8CA-ED59E07145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43568E-6263-594C-81E3-5B32FDA18F5E}"/>
              </a:ext>
            </a:extLst>
          </p:cNvPr>
          <p:cNvSpPr>
            <a:spLocks noGrp="1"/>
          </p:cNvSpPr>
          <p:nvPr>
            <p:ph type="sldNum" sz="quarter" idx="12"/>
          </p:nvPr>
        </p:nvSpPr>
        <p:spPr/>
        <p:txBody>
          <a:bodyPr/>
          <a:lstStyle/>
          <a:p>
            <a:fld id="{A0AFF473-1B33-6B4F-A170-5C8C9E080029}" type="slidenum">
              <a:rPr lang="en-US" smtClean="0"/>
              <a:t>‹#›</a:t>
            </a:fld>
            <a:endParaRPr lang="en-US"/>
          </a:p>
        </p:txBody>
      </p:sp>
    </p:spTree>
    <p:extLst>
      <p:ext uri="{BB962C8B-B14F-4D97-AF65-F5344CB8AC3E}">
        <p14:creationId xmlns:p14="http://schemas.microsoft.com/office/powerpoint/2010/main" val="4656406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17FCCD-2502-494E-A248-62309CE085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1070A9D-2283-4F44-BE76-6B107E29311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4D5C740-AA50-B04A-AC11-358419F4AC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C35CFBF-0FF2-864C-A45F-60320C82D620}"/>
              </a:ext>
            </a:extLst>
          </p:cNvPr>
          <p:cNvSpPr>
            <a:spLocks noGrp="1"/>
          </p:cNvSpPr>
          <p:nvPr>
            <p:ph type="dt" sz="half" idx="10"/>
          </p:nvPr>
        </p:nvSpPr>
        <p:spPr/>
        <p:txBody>
          <a:bodyPr/>
          <a:lstStyle/>
          <a:p>
            <a:fld id="{71030B6F-7E69-CF4D-9CD8-5DDDB27D1DEE}" type="datetimeFigureOut">
              <a:rPr lang="en-US" smtClean="0"/>
              <a:t>1/17/19</a:t>
            </a:fld>
            <a:endParaRPr lang="en-US"/>
          </a:p>
        </p:txBody>
      </p:sp>
      <p:sp>
        <p:nvSpPr>
          <p:cNvPr id="6" name="Footer Placeholder 5">
            <a:extLst>
              <a:ext uri="{FF2B5EF4-FFF2-40B4-BE49-F238E27FC236}">
                <a16:creationId xmlns:a16="http://schemas.microsoft.com/office/drawing/2014/main" id="{0B4AAE31-39BA-BF41-B218-64B7408EF6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E435CF-805E-E648-9C4A-05B001991D5A}"/>
              </a:ext>
            </a:extLst>
          </p:cNvPr>
          <p:cNvSpPr>
            <a:spLocks noGrp="1"/>
          </p:cNvSpPr>
          <p:nvPr>
            <p:ph type="sldNum" sz="quarter" idx="12"/>
          </p:nvPr>
        </p:nvSpPr>
        <p:spPr/>
        <p:txBody>
          <a:bodyPr/>
          <a:lstStyle/>
          <a:p>
            <a:fld id="{A0AFF473-1B33-6B4F-A170-5C8C9E080029}" type="slidenum">
              <a:rPr lang="en-US" smtClean="0"/>
              <a:t>‹#›</a:t>
            </a:fld>
            <a:endParaRPr lang="en-US"/>
          </a:p>
        </p:txBody>
      </p:sp>
    </p:spTree>
    <p:extLst>
      <p:ext uri="{BB962C8B-B14F-4D97-AF65-F5344CB8AC3E}">
        <p14:creationId xmlns:p14="http://schemas.microsoft.com/office/powerpoint/2010/main" val="33871715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C132CA-55CB-C348-ABF0-564A2D0CDE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3B361C-09E7-3844-A525-146F83BFE9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73C1ED-F519-A747-91BB-A89141EAB48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030B6F-7E69-CF4D-9CD8-5DDDB27D1DEE}" type="datetimeFigureOut">
              <a:rPr lang="en-US" smtClean="0"/>
              <a:t>1/17/19</a:t>
            </a:fld>
            <a:endParaRPr lang="en-US"/>
          </a:p>
        </p:txBody>
      </p:sp>
      <p:sp>
        <p:nvSpPr>
          <p:cNvPr id="5" name="Footer Placeholder 4">
            <a:extLst>
              <a:ext uri="{FF2B5EF4-FFF2-40B4-BE49-F238E27FC236}">
                <a16:creationId xmlns:a16="http://schemas.microsoft.com/office/drawing/2014/main" id="{F6EA84EC-28CE-2E42-8074-6CDE484C461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2115503-77DE-6D4D-8B0A-F775188703D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0AFF473-1B33-6B4F-A170-5C8C9E080029}" type="slidenum">
              <a:rPr lang="en-US" smtClean="0"/>
              <a:t>‹#›</a:t>
            </a:fld>
            <a:endParaRPr lang="en-US"/>
          </a:p>
        </p:txBody>
      </p:sp>
    </p:spTree>
    <p:extLst>
      <p:ext uri="{BB962C8B-B14F-4D97-AF65-F5344CB8AC3E}">
        <p14:creationId xmlns:p14="http://schemas.microsoft.com/office/powerpoint/2010/main" val="5221179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DB5478-202E-444D-BF39-1C75448DE526}"/>
              </a:ext>
            </a:extLst>
          </p:cNvPr>
          <p:cNvSpPr>
            <a:spLocks noGrp="1"/>
          </p:cNvSpPr>
          <p:nvPr>
            <p:ph type="ctrTitle"/>
          </p:nvPr>
        </p:nvSpPr>
        <p:spPr/>
        <p:txBody>
          <a:bodyPr/>
          <a:lstStyle/>
          <a:p>
            <a:r>
              <a:rPr lang="en-US"/>
              <a:t>Exercise Book 01</a:t>
            </a:r>
            <a:endParaRPr lang="en-US" dirty="0"/>
          </a:p>
        </p:txBody>
      </p:sp>
      <p:sp>
        <p:nvSpPr>
          <p:cNvPr id="3" name="Subtitle 2">
            <a:extLst>
              <a:ext uri="{FF2B5EF4-FFF2-40B4-BE49-F238E27FC236}">
                <a16:creationId xmlns:a16="http://schemas.microsoft.com/office/drawing/2014/main" id="{4DBE4F2D-5128-EE47-8554-32221BC2B3F0}"/>
              </a:ext>
            </a:extLst>
          </p:cNvPr>
          <p:cNvSpPr>
            <a:spLocks noGrp="1"/>
          </p:cNvSpPr>
          <p:nvPr>
            <p:ph type="subTitle" idx="1"/>
          </p:nvPr>
        </p:nvSpPr>
        <p:spPr/>
        <p:txBody>
          <a:bodyPr/>
          <a:lstStyle/>
          <a:p>
            <a:r>
              <a:rPr lang="en-US" dirty="0"/>
              <a:t>Introduction to Python</a:t>
            </a:r>
          </a:p>
        </p:txBody>
      </p:sp>
    </p:spTree>
    <p:extLst>
      <p:ext uri="{BB962C8B-B14F-4D97-AF65-F5344CB8AC3E}">
        <p14:creationId xmlns:p14="http://schemas.microsoft.com/office/powerpoint/2010/main" val="1489669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F230D5-9B15-1648-A9AE-590E397653E8}"/>
              </a:ext>
            </a:extLst>
          </p:cNvPr>
          <p:cNvSpPr>
            <a:spLocks noGrp="1"/>
          </p:cNvSpPr>
          <p:nvPr>
            <p:ph type="title"/>
          </p:nvPr>
        </p:nvSpPr>
        <p:spPr/>
        <p:txBody>
          <a:bodyPr>
            <a:normAutofit/>
          </a:bodyPr>
          <a:lstStyle/>
          <a:p>
            <a:r>
              <a:rPr lang="en-MY" b="1" dirty="0"/>
              <a:t>9- Write a program to find factorial of a number:</a:t>
            </a:r>
            <a:endParaRPr lang="en-US" dirty="0"/>
          </a:p>
        </p:txBody>
      </p:sp>
      <p:sp>
        <p:nvSpPr>
          <p:cNvPr id="3" name="Content Placeholder 2">
            <a:extLst>
              <a:ext uri="{FF2B5EF4-FFF2-40B4-BE49-F238E27FC236}">
                <a16:creationId xmlns:a16="http://schemas.microsoft.com/office/drawing/2014/main" id="{E30F7E26-DE76-894E-ACC2-771B97308755}"/>
              </a:ext>
            </a:extLst>
          </p:cNvPr>
          <p:cNvSpPr>
            <a:spLocks noGrp="1"/>
          </p:cNvSpPr>
          <p:nvPr>
            <p:ph idx="1"/>
          </p:nvPr>
        </p:nvSpPr>
        <p:spPr/>
        <p:txBody>
          <a:bodyPr/>
          <a:lstStyle/>
          <a:p>
            <a:r>
              <a:rPr lang="en-MY" dirty="0"/>
              <a:t>The factorial of a positive integer n is equal to:</a:t>
            </a:r>
          </a:p>
          <a:p>
            <a:endParaRPr lang="en-MY" dirty="0"/>
          </a:p>
          <a:p>
            <a:r>
              <a:rPr lang="en-MY" b="1" i="1" dirty="0"/>
              <a:t>n!=1×2×3×4⋯×n</a:t>
            </a:r>
            <a:r>
              <a:rPr lang="en-MY" dirty="0"/>
              <a:t>.</a:t>
            </a:r>
          </a:p>
          <a:p>
            <a:endParaRPr lang="en-MY" dirty="0"/>
          </a:p>
          <a:p>
            <a:r>
              <a:rPr lang="en-MY" dirty="0"/>
              <a:t>Hint: The factorial of a negative number doesn't exist. And, the factorial of 0 is 1, 0! = 1</a:t>
            </a:r>
            <a:endParaRPr lang="en-US" dirty="0"/>
          </a:p>
        </p:txBody>
      </p:sp>
    </p:spTree>
    <p:extLst>
      <p:ext uri="{BB962C8B-B14F-4D97-AF65-F5344CB8AC3E}">
        <p14:creationId xmlns:p14="http://schemas.microsoft.com/office/powerpoint/2010/main" val="3169335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0DE14-376B-7649-B8BE-03227F1E46E7}"/>
              </a:ext>
            </a:extLst>
          </p:cNvPr>
          <p:cNvSpPr>
            <a:spLocks noGrp="1"/>
          </p:cNvSpPr>
          <p:nvPr>
            <p:ph type="title"/>
          </p:nvPr>
        </p:nvSpPr>
        <p:spPr/>
        <p:txBody>
          <a:bodyPr>
            <a:normAutofit/>
          </a:bodyPr>
          <a:lstStyle/>
          <a:p>
            <a:r>
              <a:rPr lang="en-MY" b="1" dirty="0"/>
              <a:t>10- Write a program to generate the Fibonacci series less than a given number N.</a:t>
            </a:r>
            <a:endParaRPr lang="en-US" dirty="0"/>
          </a:p>
        </p:txBody>
      </p:sp>
      <p:sp>
        <p:nvSpPr>
          <p:cNvPr id="3" name="Content Placeholder 2">
            <a:extLst>
              <a:ext uri="{FF2B5EF4-FFF2-40B4-BE49-F238E27FC236}">
                <a16:creationId xmlns:a16="http://schemas.microsoft.com/office/drawing/2014/main" id="{340585D4-A053-3B41-A2DA-7BA9AD728F6F}"/>
              </a:ext>
            </a:extLst>
          </p:cNvPr>
          <p:cNvSpPr>
            <a:spLocks noGrp="1"/>
          </p:cNvSpPr>
          <p:nvPr>
            <p:ph idx="1"/>
          </p:nvPr>
        </p:nvSpPr>
        <p:spPr/>
        <p:txBody>
          <a:bodyPr/>
          <a:lstStyle/>
          <a:p>
            <a:r>
              <a:rPr lang="en-US" dirty="0"/>
              <a:t>The Fibonacci numbers are the numbers in the following integer sequence.</a:t>
            </a:r>
          </a:p>
          <a:p>
            <a:pPr marL="0" indent="0">
              <a:buNone/>
            </a:pPr>
            <a:endParaRPr lang="en-US" dirty="0"/>
          </a:p>
          <a:p>
            <a:r>
              <a:rPr lang="en-US" dirty="0"/>
              <a:t>0, 1, 1, 2, 3, 5, 8, 13, 21, 34, 55, 89</a:t>
            </a:r>
            <a:r>
              <a:rPr lang="en-US"/>
              <a:t>, 144,…</a:t>
            </a:r>
            <a:endParaRPr lang="en-US" dirty="0"/>
          </a:p>
          <a:p>
            <a:pPr marL="0" indent="0">
              <a:buNone/>
            </a:pPr>
            <a:endParaRPr lang="en-US" dirty="0"/>
          </a:p>
        </p:txBody>
      </p:sp>
    </p:spTree>
    <p:extLst>
      <p:ext uri="{BB962C8B-B14F-4D97-AF65-F5344CB8AC3E}">
        <p14:creationId xmlns:p14="http://schemas.microsoft.com/office/powerpoint/2010/main" val="27769374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00FBE-8F24-454C-949A-5A5FDA1BF979}"/>
              </a:ext>
            </a:extLst>
          </p:cNvPr>
          <p:cNvSpPr>
            <a:spLocks noGrp="1"/>
          </p:cNvSpPr>
          <p:nvPr>
            <p:ph type="title"/>
          </p:nvPr>
        </p:nvSpPr>
        <p:spPr/>
        <p:txBody>
          <a:bodyPr/>
          <a:lstStyle/>
          <a:p>
            <a:r>
              <a:rPr lang="en-US" dirty="0"/>
              <a:t>1- Area of a Room</a:t>
            </a:r>
          </a:p>
        </p:txBody>
      </p:sp>
      <p:sp>
        <p:nvSpPr>
          <p:cNvPr id="3" name="Content Placeholder 2">
            <a:extLst>
              <a:ext uri="{FF2B5EF4-FFF2-40B4-BE49-F238E27FC236}">
                <a16:creationId xmlns:a16="http://schemas.microsoft.com/office/drawing/2014/main" id="{BB0508EE-8888-0344-A52F-CFC9812E02FD}"/>
              </a:ext>
            </a:extLst>
          </p:cNvPr>
          <p:cNvSpPr>
            <a:spLocks noGrp="1"/>
          </p:cNvSpPr>
          <p:nvPr>
            <p:ph idx="1"/>
          </p:nvPr>
        </p:nvSpPr>
        <p:spPr/>
        <p:txBody>
          <a:bodyPr/>
          <a:lstStyle/>
          <a:p>
            <a:pPr algn="just"/>
            <a:r>
              <a:rPr lang="en-MY" dirty="0"/>
              <a:t>Write a program that asks the user to enter the width and length of a room. Once the values have been read, your program should compute and display the area of the room. The length and the width will be entered as floating point numbers. Include units in your prompt and output message; either feet or meters, depending on which unit you are more comfortable working with.</a:t>
            </a:r>
          </a:p>
          <a:p>
            <a:pPr marL="0" indent="0" algn="just">
              <a:buNone/>
            </a:pPr>
            <a:endParaRPr lang="en-MY" dirty="0"/>
          </a:p>
          <a:p>
            <a:pPr marL="0" indent="0" algn="just">
              <a:buNone/>
            </a:pPr>
            <a:r>
              <a:rPr lang="en-MY" sz="2400" dirty="0">
                <a:latin typeface="Monaco" pitchFamily="2" charset="77"/>
              </a:rPr>
              <a:t>print(“Area= {0:.2f} square </a:t>
            </a:r>
            <a:r>
              <a:rPr lang="en-MY" sz="2400" dirty="0" err="1">
                <a:latin typeface="Monaco" pitchFamily="2" charset="77"/>
              </a:rPr>
              <a:t>meters".format</a:t>
            </a:r>
            <a:r>
              <a:rPr lang="en-MY" sz="2400" dirty="0">
                <a:latin typeface="Monaco" pitchFamily="2" charset="77"/>
              </a:rPr>
              <a:t>(area))</a:t>
            </a:r>
          </a:p>
          <a:p>
            <a:pPr algn="just"/>
            <a:endParaRPr lang="en-US" dirty="0"/>
          </a:p>
        </p:txBody>
      </p:sp>
    </p:spTree>
    <p:extLst>
      <p:ext uri="{BB962C8B-B14F-4D97-AF65-F5344CB8AC3E}">
        <p14:creationId xmlns:p14="http://schemas.microsoft.com/office/powerpoint/2010/main" val="29369287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730EF-AFFA-A942-8DE8-B2A543D0BF5B}"/>
              </a:ext>
            </a:extLst>
          </p:cNvPr>
          <p:cNvSpPr>
            <a:spLocks noGrp="1"/>
          </p:cNvSpPr>
          <p:nvPr>
            <p:ph type="title"/>
          </p:nvPr>
        </p:nvSpPr>
        <p:spPr/>
        <p:txBody>
          <a:bodyPr/>
          <a:lstStyle/>
          <a:p>
            <a:r>
              <a:rPr lang="en-MY" dirty="0"/>
              <a:t>2- Area of a Field in Acre</a:t>
            </a:r>
            <a:endParaRPr lang="en-US" dirty="0"/>
          </a:p>
        </p:txBody>
      </p:sp>
      <p:sp>
        <p:nvSpPr>
          <p:cNvPr id="3" name="Content Placeholder 2">
            <a:extLst>
              <a:ext uri="{FF2B5EF4-FFF2-40B4-BE49-F238E27FC236}">
                <a16:creationId xmlns:a16="http://schemas.microsoft.com/office/drawing/2014/main" id="{C85FB433-BC12-494A-982C-2FFC59444343}"/>
              </a:ext>
            </a:extLst>
          </p:cNvPr>
          <p:cNvSpPr>
            <a:spLocks noGrp="1"/>
          </p:cNvSpPr>
          <p:nvPr>
            <p:ph idx="1"/>
          </p:nvPr>
        </p:nvSpPr>
        <p:spPr/>
        <p:txBody>
          <a:bodyPr/>
          <a:lstStyle/>
          <a:p>
            <a:r>
              <a:rPr lang="en-MY" dirty="0"/>
              <a:t>Create a program that reads the length and width of a farmer’s field from the user in meters. Display the area of the field in acres.</a:t>
            </a:r>
          </a:p>
          <a:p>
            <a:r>
              <a:rPr lang="en-MY" dirty="0"/>
              <a:t>Hint: There are 4046.86 square meters in an acre.</a:t>
            </a:r>
          </a:p>
          <a:p>
            <a:endParaRPr lang="en-US" dirty="0"/>
          </a:p>
        </p:txBody>
      </p:sp>
    </p:spTree>
    <p:extLst>
      <p:ext uri="{BB962C8B-B14F-4D97-AF65-F5344CB8AC3E}">
        <p14:creationId xmlns:p14="http://schemas.microsoft.com/office/powerpoint/2010/main" val="1479541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06084-6DCD-F84C-96E8-6243433FA9B5}"/>
              </a:ext>
            </a:extLst>
          </p:cNvPr>
          <p:cNvSpPr>
            <a:spLocks noGrp="1"/>
          </p:cNvSpPr>
          <p:nvPr>
            <p:ph type="title"/>
          </p:nvPr>
        </p:nvSpPr>
        <p:spPr/>
        <p:txBody>
          <a:bodyPr/>
          <a:lstStyle/>
          <a:p>
            <a:r>
              <a:rPr lang="en-MY" dirty="0"/>
              <a:t>3- Tax and Tip</a:t>
            </a:r>
            <a:endParaRPr lang="en-US" dirty="0"/>
          </a:p>
        </p:txBody>
      </p:sp>
      <p:sp>
        <p:nvSpPr>
          <p:cNvPr id="3" name="Content Placeholder 2">
            <a:extLst>
              <a:ext uri="{FF2B5EF4-FFF2-40B4-BE49-F238E27FC236}">
                <a16:creationId xmlns:a16="http://schemas.microsoft.com/office/drawing/2014/main" id="{37E52C04-DE8B-6047-A41D-1EDAAFF4D865}"/>
              </a:ext>
            </a:extLst>
          </p:cNvPr>
          <p:cNvSpPr>
            <a:spLocks noGrp="1"/>
          </p:cNvSpPr>
          <p:nvPr>
            <p:ph idx="1"/>
          </p:nvPr>
        </p:nvSpPr>
        <p:spPr/>
        <p:txBody>
          <a:bodyPr>
            <a:normAutofit/>
          </a:bodyPr>
          <a:lstStyle/>
          <a:p>
            <a:r>
              <a:rPr lang="en-MY" dirty="0"/>
              <a:t>The program that you create for this exercise will begin by reading the cost of a meal ordered at a restaurant from the user. Then your program will compute the tax and tip for the meal. Use your local tax rate when computing the amount of tax owing.</a:t>
            </a:r>
          </a:p>
          <a:p>
            <a:r>
              <a:rPr lang="en-MY" dirty="0"/>
              <a:t>Compute the tip as 12 percent of the meal amount (without the tax). The output from your program should include the tax amount, the tip amount, and the grand total for the meal including both the tax and the tip. Format the output so that all of the values are displayed using two decimal places.</a:t>
            </a:r>
          </a:p>
          <a:p>
            <a:endParaRPr lang="en-US" dirty="0"/>
          </a:p>
        </p:txBody>
      </p:sp>
    </p:spTree>
    <p:extLst>
      <p:ext uri="{BB962C8B-B14F-4D97-AF65-F5344CB8AC3E}">
        <p14:creationId xmlns:p14="http://schemas.microsoft.com/office/powerpoint/2010/main" val="4771334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F86C4-9737-E74B-8C62-A10643A45727}"/>
              </a:ext>
            </a:extLst>
          </p:cNvPr>
          <p:cNvSpPr>
            <a:spLocks noGrp="1"/>
          </p:cNvSpPr>
          <p:nvPr>
            <p:ph type="title"/>
          </p:nvPr>
        </p:nvSpPr>
        <p:spPr/>
        <p:txBody>
          <a:bodyPr/>
          <a:lstStyle/>
          <a:p>
            <a:r>
              <a:rPr lang="en-MY" dirty="0"/>
              <a:t>4- Sum of the First n Positive Integers</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141BF9A-BEB8-AA42-A048-F131696174B7}"/>
                  </a:ext>
                </a:extLst>
              </p:cNvPr>
              <p:cNvSpPr>
                <a:spLocks noGrp="1"/>
              </p:cNvSpPr>
              <p:nvPr>
                <p:ph idx="1"/>
              </p:nvPr>
            </p:nvSpPr>
            <p:spPr/>
            <p:txBody>
              <a:bodyPr/>
              <a:lstStyle/>
              <a:p>
                <a:r>
                  <a:rPr lang="en-MY" dirty="0"/>
                  <a:t> Write a program that reads a positive integer, n , from the user and then displays the sum of all of the integers from 1 to n . The sum of the first n  positive integers can be computed using the formula:</a:t>
                </a:r>
              </a:p>
              <a:p>
                <a:endParaRPr lang="en-US" dirty="0"/>
              </a:p>
              <a:p>
                <a:pPr marL="0" indent="0" algn="ctr">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𝑠𝑢𝑚</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𝑛</m:t>
                          </m:r>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+1)</m:t>
                          </m:r>
                        </m:num>
                        <m:den>
                          <m:r>
                            <a:rPr lang="en-US" b="0" i="1" smtClean="0">
                              <a:latin typeface="Cambria Math" panose="02040503050406030204" pitchFamily="18" charset="0"/>
                            </a:rPr>
                            <m:t>2</m:t>
                          </m:r>
                        </m:den>
                      </m:f>
                    </m:oMath>
                  </m:oMathPara>
                </a14:m>
                <a:endParaRPr lang="en-US" dirty="0"/>
              </a:p>
            </p:txBody>
          </p:sp>
        </mc:Choice>
        <mc:Fallback xmlns="">
          <p:sp>
            <p:nvSpPr>
              <p:cNvPr id="3" name="Content Placeholder 2">
                <a:extLst>
                  <a:ext uri="{FF2B5EF4-FFF2-40B4-BE49-F238E27FC236}">
                    <a16:creationId xmlns:a16="http://schemas.microsoft.com/office/drawing/2014/main" id="{A141BF9A-BEB8-AA42-A048-F131696174B7}"/>
                  </a:ext>
                </a:extLst>
              </p:cNvPr>
              <p:cNvSpPr>
                <a:spLocks noGrp="1" noRot="1" noChangeAspect="1" noMove="1" noResize="1" noEditPoints="1" noAdjustHandles="1" noChangeArrowheads="1" noChangeShapeType="1" noTextEdit="1"/>
              </p:cNvSpPr>
              <p:nvPr>
                <p:ph idx="1"/>
              </p:nvPr>
            </p:nvSpPr>
            <p:spPr>
              <a:blipFill>
                <a:blip r:embed="rId2"/>
                <a:stretch>
                  <a:fillRect l="-965" t="-2632"/>
                </a:stretch>
              </a:blipFill>
            </p:spPr>
            <p:txBody>
              <a:bodyPr/>
              <a:lstStyle/>
              <a:p>
                <a:r>
                  <a:rPr lang="en-US">
                    <a:noFill/>
                  </a:rPr>
                  <a:t> </a:t>
                </a:r>
              </a:p>
            </p:txBody>
          </p:sp>
        </mc:Fallback>
      </mc:AlternateContent>
    </p:spTree>
    <p:extLst>
      <p:ext uri="{BB962C8B-B14F-4D97-AF65-F5344CB8AC3E}">
        <p14:creationId xmlns:p14="http://schemas.microsoft.com/office/powerpoint/2010/main" val="29977257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6C20283-73E0-40EC-8AD8-057F581F64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28">
            <a:extLst>
              <a:ext uri="{FF2B5EF4-FFF2-40B4-BE49-F238E27FC236}">
                <a16:creationId xmlns:a16="http://schemas.microsoft.com/office/drawing/2014/main" id="{3FCC729B-E528-40C3-82D3-BA4375575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960120" y="0"/>
            <a:ext cx="11218661" cy="6858000"/>
          </a:xfrm>
          <a:custGeom>
            <a:avLst/>
            <a:gdLst>
              <a:gd name="connsiteX0" fmla="*/ 0 w 11218661"/>
              <a:gd name="connsiteY0" fmla="*/ 0 h 6858000"/>
              <a:gd name="connsiteX1" fmla="*/ 8042507 w 11218661"/>
              <a:gd name="connsiteY1" fmla="*/ 0 h 6858000"/>
              <a:gd name="connsiteX2" fmla="*/ 11218661 w 11218661"/>
              <a:gd name="connsiteY2" fmla="*/ 6858000 h 6858000"/>
              <a:gd name="connsiteX3" fmla="*/ 0 w 11218661"/>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218661" h="6858000">
                <a:moveTo>
                  <a:pt x="0" y="0"/>
                </a:moveTo>
                <a:lnTo>
                  <a:pt x="8042507" y="0"/>
                </a:lnTo>
                <a:lnTo>
                  <a:pt x="11218661" y="6858000"/>
                </a:lnTo>
                <a:lnTo>
                  <a:pt x="0" y="685800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26">
            <a:extLst>
              <a:ext uri="{FF2B5EF4-FFF2-40B4-BE49-F238E27FC236}">
                <a16:creationId xmlns:a16="http://schemas.microsoft.com/office/drawing/2014/main" id="{58F1FB8D-1842-4A04-998D-6CF047AB27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420248" y="0"/>
            <a:ext cx="10771752" cy="6858000"/>
          </a:xfrm>
          <a:custGeom>
            <a:avLst/>
            <a:gdLst>
              <a:gd name="connsiteX0" fmla="*/ 0 w 10771752"/>
              <a:gd name="connsiteY0" fmla="*/ 0 h 6858000"/>
              <a:gd name="connsiteX1" fmla="*/ 7595598 w 10771752"/>
              <a:gd name="connsiteY1" fmla="*/ 0 h 6858000"/>
              <a:gd name="connsiteX2" fmla="*/ 10771752 w 10771752"/>
              <a:gd name="connsiteY2" fmla="*/ 6858000 h 6858000"/>
              <a:gd name="connsiteX3" fmla="*/ 0 w 1077175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771752" h="6858000">
                <a:moveTo>
                  <a:pt x="0" y="0"/>
                </a:moveTo>
                <a:lnTo>
                  <a:pt x="7595598" y="0"/>
                </a:lnTo>
                <a:lnTo>
                  <a:pt x="10771752" y="6858000"/>
                </a:lnTo>
                <a:lnTo>
                  <a:pt x="0" y="685800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FEBECFEF-D522-8D4B-B802-A0692305B716}"/>
              </a:ext>
            </a:extLst>
          </p:cNvPr>
          <p:cNvSpPr>
            <a:spLocks noGrp="1"/>
          </p:cNvSpPr>
          <p:nvPr>
            <p:ph type="title"/>
          </p:nvPr>
        </p:nvSpPr>
        <p:spPr>
          <a:xfrm>
            <a:off x="4384039" y="365125"/>
            <a:ext cx="7164493" cy="1325563"/>
          </a:xfrm>
        </p:spPr>
        <p:txBody>
          <a:bodyPr>
            <a:normAutofit/>
          </a:bodyPr>
          <a:lstStyle/>
          <a:p>
            <a:r>
              <a:rPr lang="en-MY" dirty="0"/>
              <a:t>5- What </a:t>
            </a:r>
            <a:r>
              <a:rPr lang="en-MY" dirty="0" err="1"/>
              <a:t>Color</a:t>
            </a:r>
            <a:r>
              <a:rPr lang="en-MY" dirty="0"/>
              <a:t> is that Square?</a:t>
            </a:r>
            <a:endParaRPr lang="en-US" dirty="0"/>
          </a:p>
        </p:txBody>
      </p:sp>
      <p:pic>
        <p:nvPicPr>
          <p:cNvPr id="4" name="Picture 3">
            <a:extLst>
              <a:ext uri="{FF2B5EF4-FFF2-40B4-BE49-F238E27FC236}">
                <a16:creationId xmlns:a16="http://schemas.microsoft.com/office/drawing/2014/main" id="{4F9120C2-2DEC-484E-AC45-0FAD251097B1}"/>
              </a:ext>
            </a:extLst>
          </p:cNvPr>
          <p:cNvPicPr>
            <a:picLocks noChangeAspect="1"/>
          </p:cNvPicPr>
          <p:nvPr/>
        </p:nvPicPr>
        <p:blipFill>
          <a:blip r:embed="rId2"/>
          <a:stretch>
            <a:fillRect/>
          </a:stretch>
        </p:blipFill>
        <p:spPr>
          <a:xfrm>
            <a:off x="0" y="1576891"/>
            <a:ext cx="4382515" cy="4737854"/>
          </a:xfrm>
          <a:prstGeom prst="rect">
            <a:avLst/>
          </a:prstGeom>
        </p:spPr>
      </p:pic>
      <p:sp>
        <p:nvSpPr>
          <p:cNvPr id="3" name="Content Placeholder 2">
            <a:extLst>
              <a:ext uri="{FF2B5EF4-FFF2-40B4-BE49-F238E27FC236}">
                <a16:creationId xmlns:a16="http://schemas.microsoft.com/office/drawing/2014/main" id="{6EB085BC-EC4E-7542-A507-94946C615CE9}"/>
              </a:ext>
            </a:extLst>
          </p:cNvPr>
          <p:cNvSpPr>
            <a:spLocks noGrp="1"/>
          </p:cNvSpPr>
          <p:nvPr>
            <p:ph idx="1"/>
          </p:nvPr>
        </p:nvSpPr>
        <p:spPr>
          <a:xfrm>
            <a:off x="4387515" y="2022601"/>
            <a:ext cx="7161017" cy="4154361"/>
          </a:xfrm>
        </p:spPr>
        <p:txBody>
          <a:bodyPr>
            <a:normAutofit/>
          </a:bodyPr>
          <a:lstStyle/>
          <a:p>
            <a:r>
              <a:rPr lang="en-US" sz="2000" dirty="0"/>
              <a:t>Positions on a chess board are identified by a letter and a number. The letter identifies the column, while the number identifies the row, as shown below:</a:t>
            </a:r>
          </a:p>
          <a:p>
            <a:endParaRPr lang="en-US" sz="2000" dirty="0"/>
          </a:p>
          <a:p>
            <a:r>
              <a:rPr lang="en-US" sz="2000" dirty="0"/>
              <a:t>Write a program that reads a position from the user. Use an if statement to determine if the column begins with a black square or a white square. Then use modular arithmetic to report the color of the square in that row. For example, if the user enters a1 then your program should report that the square is black. If the user enters d5 then your program should report that the square is white. Your program may assume that a valid position will always be entered. It does not need to perform any error checking.</a:t>
            </a:r>
          </a:p>
        </p:txBody>
      </p:sp>
    </p:spTree>
    <p:extLst>
      <p:ext uri="{BB962C8B-B14F-4D97-AF65-F5344CB8AC3E}">
        <p14:creationId xmlns:p14="http://schemas.microsoft.com/office/powerpoint/2010/main" val="2510341075"/>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164A3-3BB1-024D-8F3C-83A2239960CD}"/>
              </a:ext>
            </a:extLst>
          </p:cNvPr>
          <p:cNvSpPr>
            <a:spLocks noGrp="1"/>
          </p:cNvSpPr>
          <p:nvPr>
            <p:ph type="title"/>
          </p:nvPr>
        </p:nvSpPr>
        <p:spPr/>
        <p:txBody>
          <a:bodyPr/>
          <a:lstStyle/>
          <a:p>
            <a:r>
              <a:rPr lang="en-US" dirty="0"/>
              <a:t>6-</a:t>
            </a:r>
            <a:r>
              <a:rPr lang="en-MY" dirty="0"/>
              <a:t>Average of odd and even numbers</a:t>
            </a:r>
            <a:endParaRPr lang="en-US" dirty="0"/>
          </a:p>
        </p:txBody>
      </p:sp>
      <p:sp>
        <p:nvSpPr>
          <p:cNvPr id="3" name="Content Placeholder 2">
            <a:extLst>
              <a:ext uri="{FF2B5EF4-FFF2-40B4-BE49-F238E27FC236}">
                <a16:creationId xmlns:a16="http://schemas.microsoft.com/office/drawing/2014/main" id="{614794EB-2191-8D42-9603-4D3B3893DA96}"/>
              </a:ext>
            </a:extLst>
          </p:cNvPr>
          <p:cNvSpPr>
            <a:spLocks noGrp="1"/>
          </p:cNvSpPr>
          <p:nvPr>
            <p:ph idx="1"/>
          </p:nvPr>
        </p:nvSpPr>
        <p:spPr/>
        <p:txBody>
          <a:bodyPr>
            <a:normAutofit/>
          </a:bodyPr>
          <a:lstStyle/>
          <a:p>
            <a:r>
              <a:rPr lang="en-MY" dirty="0"/>
              <a:t> In this exercise you will create a program that reads in integers until a zero is entered and display average of odd and even numbers. </a:t>
            </a:r>
          </a:p>
          <a:p>
            <a:r>
              <a:rPr lang="en-MY" dirty="0"/>
              <a:t>The user will enter 0 as a sentinel value to indicate that no further values will be provided. Your program should display an appropriate error message if the first value entered by the user is 0.</a:t>
            </a:r>
          </a:p>
          <a:p>
            <a:r>
              <a:rPr lang="en-MY" dirty="0"/>
              <a:t>Hint: Because the 0 marks the end of the input it should not  be included in the average.</a:t>
            </a:r>
          </a:p>
          <a:p>
            <a:endParaRPr lang="en-US" dirty="0"/>
          </a:p>
        </p:txBody>
      </p:sp>
    </p:spTree>
    <p:extLst>
      <p:ext uri="{BB962C8B-B14F-4D97-AF65-F5344CB8AC3E}">
        <p14:creationId xmlns:p14="http://schemas.microsoft.com/office/powerpoint/2010/main" val="5763603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394BE-DC43-C64D-BCEF-86A77348D5E4}"/>
              </a:ext>
            </a:extLst>
          </p:cNvPr>
          <p:cNvSpPr>
            <a:spLocks noGrp="1"/>
          </p:cNvSpPr>
          <p:nvPr>
            <p:ph type="title"/>
          </p:nvPr>
        </p:nvSpPr>
        <p:spPr/>
        <p:txBody>
          <a:bodyPr>
            <a:normAutofit/>
          </a:bodyPr>
          <a:lstStyle/>
          <a:p>
            <a:r>
              <a:rPr lang="en-MY" b="1" dirty="0"/>
              <a:t>7- Write a Python program to calculate the below series:</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174E121-5C40-9B49-98AA-448D80AF6361}"/>
                  </a:ext>
                </a:extLst>
              </p:cNvPr>
              <p:cNvSpPr>
                <a:spLocks noGrp="1"/>
              </p:cNvSpPr>
              <p:nvPr>
                <p:ph idx="1"/>
              </p:nvPr>
            </p:nvSpPr>
            <p:spPr/>
            <p:txBody>
              <a:bodyPr/>
              <a:lstStyle/>
              <a:p>
                <a:pPr marL="0"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1+</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1</m:t>
                              </m:r>
                            </m:sup>
                          </m:sSup>
                        </m:den>
                      </m:f>
                      <m:r>
                        <a:rPr lang="en-US" b="0" i="0" smtClean="0">
                          <a:latin typeface="Cambria Math" panose="02040503050406030204" pitchFamily="18" charset="0"/>
                        </a:rPr>
                        <m:t>+ </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2</m:t>
                              </m:r>
                            </m:sup>
                          </m:sSup>
                        </m:den>
                      </m:f>
                      <m:r>
                        <a:rPr lang="en-US" b="0" i="0" smtClean="0">
                          <a:latin typeface="Cambria Math" panose="02040503050406030204" pitchFamily="18" charset="0"/>
                        </a:rPr>
                        <m:t>+ </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3</m:t>
                              </m:r>
                            </m:sup>
                          </m:sSup>
                        </m:den>
                      </m:f>
                      <m:r>
                        <a:rPr lang="en-US" b="0" i="0"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sSup>
                            <m:sSupPr>
                              <m:ctrlPr>
                                <a:rPr lang="en-US" b="0" i="1" smtClean="0">
                                  <a:latin typeface="Cambria Math" panose="02040503050406030204" pitchFamily="18" charset="0"/>
                                </a:rPr>
                              </m:ctrlPr>
                            </m:sSupPr>
                            <m:e>
                              <m:r>
                                <a:rPr lang="en-US" b="0" i="1" smtClean="0">
                                  <a:latin typeface="Cambria Math" panose="02040503050406030204" pitchFamily="18" charset="0"/>
                                </a:rPr>
                                <m:t>2</m:t>
                              </m:r>
                            </m:e>
                            <m:sup>
                              <m:r>
                                <a:rPr lang="en-US" b="0" i="1" smtClean="0">
                                  <a:latin typeface="Cambria Math" panose="02040503050406030204" pitchFamily="18" charset="0"/>
                                </a:rPr>
                                <m:t>𝑛</m:t>
                              </m:r>
                            </m:sup>
                          </m:sSup>
                        </m:den>
                      </m:f>
                    </m:oMath>
                  </m:oMathPara>
                </a14:m>
                <a:endParaRPr lang="en-US" dirty="0"/>
              </a:p>
              <a:p>
                <a:pPr marL="0" indent="0">
                  <a:buNone/>
                </a:pPr>
                <a:endParaRPr lang="en-US" dirty="0"/>
              </a:p>
              <a:p>
                <a:pPr marL="0" indent="0">
                  <a:buNone/>
                </a:pPr>
                <a:r>
                  <a:rPr lang="en-MY" b="1" dirty="0"/>
                  <a:t>Get the value of n from the user</a:t>
                </a:r>
                <a:endParaRPr lang="en-US" dirty="0"/>
              </a:p>
            </p:txBody>
          </p:sp>
        </mc:Choice>
        <mc:Fallback xmlns="">
          <p:sp>
            <p:nvSpPr>
              <p:cNvPr id="3" name="Content Placeholder 2">
                <a:extLst>
                  <a:ext uri="{FF2B5EF4-FFF2-40B4-BE49-F238E27FC236}">
                    <a16:creationId xmlns:a16="http://schemas.microsoft.com/office/drawing/2014/main" id="{9174E121-5C40-9B49-98AA-448D80AF6361}"/>
                  </a:ext>
                </a:extLst>
              </p:cNvPr>
              <p:cNvSpPr>
                <a:spLocks noGrp="1" noRot="1" noChangeAspect="1" noMove="1" noResize="1" noEditPoints="1" noAdjustHandles="1" noChangeArrowheads="1" noChangeShapeType="1" noTextEdit="1"/>
              </p:cNvSpPr>
              <p:nvPr>
                <p:ph idx="1"/>
              </p:nvPr>
            </p:nvSpPr>
            <p:spPr>
              <a:blipFill>
                <a:blip r:embed="rId2"/>
                <a:stretch>
                  <a:fillRect l="-1086" t="-877"/>
                </a:stretch>
              </a:blipFill>
            </p:spPr>
            <p:txBody>
              <a:bodyPr/>
              <a:lstStyle/>
              <a:p>
                <a:r>
                  <a:rPr lang="en-US">
                    <a:noFill/>
                  </a:rPr>
                  <a:t> </a:t>
                </a:r>
              </a:p>
            </p:txBody>
          </p:sp>
        </mc:Fallback>
      </mc:AlternateContent>
    </p:spTree>
    <p:extLst>
      <p:ext uri="{BB962C8B-B14F-4D97-AF65-F5344CB8AC3E}">
        <p14:creationId xmlns:p14="http://schemas.microsoft.com/office/powerpoint/2010/main" val="2497424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D098A7-ACAD-9041-8F1E-FF17C881339D}"/>
              </a:ext>
            </a:extLst>
          </p:cNvPr>
          <p:cNvSpPr>
            <a:spLocks noGrp="1"/>
          </p:cNvSpPr>
          <p:nvPr>
            <p:ph type="title"/>
          </p:nvPr>
        </p:nvSpPr>
        <p:spPr/>
        <p:txBody>
          <a:bodyPr/>
          <a:lstStyle/>
          <a:p>
            <a:r>
              <a:rPr lang="en-MY" b="1" dirty="0"/>
              <a:t>8- Write a Python program to calculate the below series:</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EFCC934-FC6A-994C-B67F-972ED3903896}"/>
                  </a:ext>
                </a:extLst>
              </p:cNvPr>
              <p:cNvSpPr>
                <a:spLocks noGrp="1"/>
              </p:cNvSpPr>
              <p:nvPr>
                <p:ph idx="1"/>
              </p:nvPr>
            </p:nvSpPr>
            <p:spPr/>
            <p:txBody>
              <a:bodyPr/>
              <a:lstStyle/>
              <a:p>
                <a:pPr marL="0" lvl="0" indent="0">
                  <a:buNone/>
                </a:pPr>
                <a14:m>
                  <m:oMathPara xmlns:m="http://schemas.openxmlformats.org/officeDocument/2006/math">
                    <m:oMathParaPr>
                      <m:jc m:val="centerGroup"/>
                    </m:oMathParaPr>
                    <m:oMath xmlns:m="http://schemas.openxmlformats.org/officeDocument/2006/math">
                      <m:r>
                        <a:rPr lang="en-US" i="1" smtClean="0">
                          <a:solidFill>
                            <a:prstClr val="black"/>
                          </a:solidFill>
                          <a:latin typeface="Cambria Math" panose="02040503050406030204" pitchFamily="18" charset="0"/>
                        </a:rPr>
                        <m:t>1</m:t>
                      </m:r>
                      <m:r>
                        <a:rPr lang="en-US" b="0" i="1" smtClean="0">
                          <a:solidFill>
                            <a:prstClr val="black"/>
                          </a:solidFill>
                          <a:latin typeface="Cambria Math" panose="02040503050406030204" pitchFamily="18" charset="0"/>
                        </a:rPr>
                        <m:t>−</m:t>
                      </m:r>
                      <m:f>
                        <m:fPr>
                          <m:ctrlPr>
                            <a:rPr lang="en-US" i="1">
                              <a:solidFill>
                                <a:prstClr val="black"/>
                              </a:solidFill>
                              <a:latin typeface="Cambria Math" panose="02040503050406030204" pitchFamily="18" charset="0"/>
                            </a:rPr>
                          </m:ctrlPr>
                        </m:fPr>
                        <m:num>
                          <m:r>
                            <a:rPr lang="en-US" i="1">
                              <a:solidFill>
                                <a:prstClr val="black"/>
                              </a:solidFill>
                              <a:latin typeface="Cambria Math" panose="02040503050406030204" pitchFamily="18" charset="0"/>
                            </a:rPr>
                            <m:t>1</m:t>
                          </m:r>
                        </m:num>
                        <m:den>
                          <m:sSup>
                            <m:sSupPr>
                              <m:ctrlPr>
                                <a:rPr lang="en-US" i="1">
                                  <a:solidFill>
                                    <a:prstClr val="black"/>
                                  </a:solidFill>
                                  <a:latin typeface="Cambria Math" panose="02040503050406030204" pitchFamily="18" charset="0"/>
                                </a:rPr>
                              </m:ctrlPr>
                            </m:sSupPr>
                            <m:e>
                              <m:r>
                                <a:rPr lang="en-US" i="1">
                                  <a:solidFill>
                                    <a:prstClr val="black"/>
                                  </a:solidFill>
                                  <a:latin typeface="Cambria Math" panose="02040503050406030204" pitchFamily="18" charset="0"/>
                                </a:rPr>
                                <m:t>2</m:t>
                              </m:r>
                            </m:e>
                            <m:sup>
                              <m:r>
                                <a:rPr lang="en-US" i="1">
                                  <a:solidFill>
                                    <a:prstClr val="black"/>
                                  </a:solidFill>
                                  <a:latin typeface="Cambria Math" panose="02040503050406030204" pitchFamily="18" charset="0"/>
                                </a:rPr>
                                <m:t>1</m:t>
                              </m:r>
                            </m:sup>
                          </m:sSup>
                        </m:den>
                      </m:f>
                      <m:r>
                        <a:rPr lang="en-US">
                          <a:solidFill>
                            <a:prstClr val="black"/>
                          </a:solidFill>
                          <a:latin typeface="Cambria Math" panose="02040503050406030204" pitchFamily="18" charset="0"/>
                        </a:rPr>
                        <m:t>+ </m:t>
                      </m:r>
                      <m:f>
                        <m:fPr>
                          <m:ctrlPr>
                            <a:rPr lang="en-US" i="1">
                              <a:solidFill>
                                <a:prstClr val="black"/>
                              </a:solidFill>
                              <a:latin typeface="Cambria Math" panose="02040503050406030204" pitchFamily="18" charset="0"/>
                            </a:rPr>
                          </m:ctrlPr>
                        </m:fPr>
                        <m:num>
                          <m:r>
                            <a:rPr lang="en-US" i="1">
                              <a:solidFill>
                                <a:prstClr val="black"/>
                              </a:solidFill>
                              <a:latin typeface="Cambria Math" panose="02040503050406030204" pitchFamily="18" charset="0"/>
                            </a:rPr>
                            <m:t>1</m:t>
                          </m:r>
                        </m:num>
                        <m:den>
                          <m:sSup>
                            <m:sSupPr>
                              <m:ctrlPr>
                                <a:rPr lang="en-US" i="1">
                                  <a:solidFill>
                                    <a:prstClr val="black"/>
                                  </a:solidFill>
                                  <a:latin typeface="Cambria Math" panose="02040503050406030204" pitchFamily="18" charset="0"/>
                                </a:rPr>
                              </m:ctrlPr>
                            </m:sSupPr>
                            <m:e>
                              <m:r>
                                <a:rPr lang="en-US" i="1">
                                  <a:solidFill>
                                    <a:prstClr val="black"/>
                                  </a:solidFill>
                                  <a:latin typeface="Cambria Math" panose="02040503050406030204" pitchFamily="18" charset="0"/>
                                </a:rPr>
                                <m:t>2</m:t>
                              </m:r>
                            </m:e>
                            <m:sup>
                              <m:r>
                                <a:rPr lang="en-US" i="1">
                                  <a:solidFill>
                                    <a:prstClr val="black"/>
                                  </a:solidFill>
                                  <a:latin typeface="Cambria Math" panose="02040503050406030204" pitchFamily="18" charset="0"/>
                                </a:rPr>
                                <m:t>2</m:t>
                              </m:r>
                            </m:sup>
                          </m:sSup>
                        </m:den>
                      </m:f>
                      <m:r>
                        <a:rPr lang="en-US" b="0" i="0" smtClean="0">
                          <a:solidFill>
                            <a:prstClr val="black"/>
                          </a:solidFill>
                          <a:latin typeface="Cambria Math" panose="02040503050406030204" pitchFamily="18" charset="0"/>
                        </a:rPr>
                        <m:t>−</m:t>
                      </m:r>
                      <m:r>
                        <a:rPr lang="en-US">
                          <a:solidFill>
                            <a:prstClr val="black"/>
                          </a:solidFill>
                          <a:latin typeface="Cambria Math" panose="02040503050406030204" pitchFamily="18" charset="0"/>
                        </a:rPr>
                        <m:t> </m:t>
                      </m:r>
                      <m:f>
                        <m:fPr>
                          <m:ctrlPr>
                            <a:rPr lang="en-US" i="1">
                              <a:solidFill>
                                <a:prstClr val="black"/>
                              </a:solidFill>
                              <a:latin typeface="Cambria Math" panose="02040503050406030204" pitchFamily="18" charset="0"/>
                            </a:rPr>
                          </m:ctrlPr>
                        </m:fPr>
                        <m:num>
                          <m:r>
                            <a:rPr lang="en-US" i="1">
                              <a:solidFill>
                                <a:prstClr val="black"/>
                              </a:solidFill>
                              <a:latin typeface="Cambria Math" panose="02040503050406030204" pitchFamily="18" charset="0"/>
                            </a:rPr>
                            <m:t>1</m:t>
                          </m:r>
                        </m:num>
                        <m:den>
                          <m:sSup>
                            <m:sSupPr>
                              <m:ctrlPr>
                                <a:rPr lang="en-US" i="1">
                                  <a:solidFill>
                                    <a:prstClr val="black"/>
                                  </a:solidFill>
                                  <a:latin typeface="Cambria Math" panose="02040503050406030204" pitchFamily="18" charset="0"/>
                                </a:rPr>
                              </m:ctrlPr>
                            </m:sSupPr>
                            <m:e>
                              <m:r>
                                <a:rPr lang="en-US" i="1">
                                  <a:solidFill>
                                    <a:prstClr val="black"/>
                                  </a:solidFill>
                                  <a:latin typeface="Cambria Math" panose="02040503050406030204" pitchFamily="18" charset="0"/>
                                </a:rPr>
                                <m:t>2</m:t>
                              </m:r>
                            </m:e>
                            <m:sup>
                              <m:r>
                                <a:rPr lang="en-US" i="1">
                                  <a:solidFill>
                                    <a:prstClr val="black"/>
                                  </a:solidFill>
                                  <a:latin typeface="Cambria Math" panose="02040503050406030204" pitchFamily="18" charset="0"/>
                                </a:rPr>
                                <m:t>3</m:t>
                              </m:r>
                            </m:sup>
                          </m:sSup>
                        </m:den>
                      </m:f>
                      <m:r>
                        <a:rPr lang="en-US">
                          <a:solidFill>
                            <a:prstClr val="black"/>
                          </a:solidFill>
                          <a:latin typeface="Cambria Math" panose="02040503050406030204" pitchFamily="18" charset="0"/>
                        </a:rPr>
                        <m:t>+…</m:t>
                      </m:r>
                      <m:r>
                        <a:rPr lang="en-US" i="1" smtClean="0">
                          <a:solidFill>
                            <a:prstClr val="black"/>
                          </a:solidFill>
                          <a:latin typeface="Cambria Math" panose="02040503050406030204" pitchFamily="18" charset="0"/>
                          <a:ea typeface="Cambria Math" panose="02040503050406030204" pitchFamily="18" charset="0"/>
                        </a:rPr>
                        <m:t>∓</m:t>
                      </m:r>
                      <m:f>
                        <m:fPr>
                          <m:ctrlPr>
                            <a:rPr lang="en-US" i="1">
                              <a:solidFill>
                                <a:prstClr val="black"/>
                              </a:solidFill>
                              <a:latin typeface="Cambria Math" panose="02040503050406030204" pitchFamily="18" charset="0"/>
                            </a:rPr>
                          </m:ctrlPr>
                        </m:fPr>
                        <m:num>
                          <m:r>
                            <a:rPr lang="en-US" i="1">
                              <a:solidFill>
                                <a:prstClr val="black"/>
                              </a:solidFill>
                              <a:latin typeface="Cambria Math" panose="02040503050406030204" pitchFamily="18" charset="0"/>
                            </a:rPr>
                            <m:t>1</m:t>
                          </m:r>
                        </m:num>
                        <m:den>
                          <m:sSup>
                            <m:sSupPr>
                              <m:ctrlPr>
                                <a:rPr lang="en-US" i="1">
                                  <a:solidFill>
                                    <a:prstClr val="black"/>
                                  </a:solidFill>
                                  <a:latin typeface="Cambria Math" panose="02040503050406030204" pitchFamily="18" charset="0"/>
                                </a:rPr>
                              </m:ctrlPr>
                            </m:sSupPr>
                            <m:e>
                              <m:r>
                                <a:rPr lang="en-US" i="1">
                                  <a:solidFill>
                                    <a:prstClr val="black"/>
                                  </a:solidFill>
                                  <a:latin typeface="Cambria Math" panose="02040503050406030204" pitchFamily="18" charset="0"/>
                                </a:rPr>
                                <m:t>2</m:t>
                              </m:r>
                            </m:e>
                            <m:sup>
                              <m:r>
                                <a:rPr lang="en-US" i="1">
                                  <a:solidFill>
                                    <a:prstClr val="black"/>
                                  </a:solidFill>
                                  <a:latin typeface="Cambria Math" panose="02040503050406030204" pitchFamily="18" charset="0"/>
                                </a:rPr>
                                <m:t>𝑛</m:t>
                              </m:r>
                            </m:sup>
                          </m:sSup>
                        </m:den>
                      </m:f>
                    </m:oMath>
                  </m:oMathPara>
                </a14:m>
                <a:endParaRPr lang="en-US" dirty="0">
                  <a:solidFill>
                    <a:prstClr val="black"/>
                  </a:solidFill>
                </a:endParaRPr>
              </a:p>
              <a:p>
                <a:r>
                  <a:rPr lang="en-MY" b="1" dirty="0"/>
                  <a:t>Get the value of </a:t>
                </a:r>
                <a:r>
                  <a:rPr lang="en-MY" sz="3200" b="1" i="1" dirty="0"/>
                  <a:t>n</a:t>
                </a:r>
                <a:r>
                  <a:rPr lang="en-MY" b="1" dirty="0"/>
                  <a:t> from the user</a:t>
                </a:r>
                <a:endParaRPr lang="en-US" dirty="0"/>
              </a:p>
              <a:p>
                <a:endParaRPr lang="en-US" dirty="0"/>
              </a:p>
            </p:txBody>
          </p:sp>
        </mc:Choice>
        <mc:Fallback xmlns="">
          <p:sp>
            <p:nvSpPr>
              <p:cNvPr id="3" name="Content Placeholder 2">
                <a:extLst>
                  <a:ext uri="{FF2B5EF4-FFF2-40B4-BE49-F238E27FC236}">
                    <a16:creationId xmlns:a16="http://schemas.microsoft.com/office/drawing/2014/main" id="{8EFCC934-FC6A-994C-B67F-972ED3903896}"/>
                  </a:ext>
                </a:extLst>
              </p:cNvPr>
              <p:cNvSpPr>
                <a:spLocks noGrp="1" noRot="1" noChangeAspect="1" noMove="1" noResize="1" noEditPoints="1" noAdjustHandles="1" noChangeArrowheads="1" noChangeShapeType="1" noTextEdit="1"/>
              </p:cNvSpPr>
              <p:nvPr>
                <p:ph idx="1"/>
              </p:nvPr>
            </p:nvSpPr>
            <p:spPr>
              <a:blipFill>
                <a:blip r:embed="rId2"/>
                <a:stretch>
                  <a:fillRect l="-965" t="-877"/>
                </a:stretch>
              </a:blipFill>
            </p:spPr>
            <p:txBody>
              <a:bodyPr/>
              <a:lstStyle/>
              <a:p>
                <a:r>
                  <a:rPr lang="en-US">
                    <a:noFill/>
                  </a:rPr>
                  <a:t> </a:t>
                </a:r>
              </a:p>
            </p:txBody>
          </p:sp>
        </mc:Fallback>
      </mc:AlternateContent>
    </p:spTree>
    <p:extLst>
      <p:ext uri="{BB962C8B-B14F-4D97-AF65-F5344CB8AC3E}">
        <p14:creationId xmlns:p14="http://schemas.microsoft.com/office/powerpoint/2010/main" val="34711333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1796</TotalTime>
  <Words>584</Words>
  <Application>Microsoft Macintosh PowerPoint</Application>
  <PresentationFormat>Widescreen</PresentationFormat>
  <Paragraphs>42</Paragraphs>
  <Slides>11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Calibri Light</vt:lpstr>
      <vt:lpstr>Cambria Math</vt:lpstr>
      <vt:lpstr>Monaco</vt:lpstr>
      <vt:lpstr>Office Theme</vt:lpstr>
      <vt:lpstr>Exercise Book 01</vt:lpstr>
      <vt:lpstr>1- Area of a Room</vt:lpstr>
      <vt:lpstr>2- Area of a Field in Acre</vt:lpstr>
      <vt:lpstr>3- Tax and Tip</vt:lpstr>
      <vt:lpstr>4- Sum of the First n Positive Integers</vt:lpstr>
      <vt:lpstr>5- What Color is that Square?</vt:lpstr>
      <vt:lpstr>6-Average of odd and even numbers</vt:lpstr>
      <vt:lpstr>7- Write a Python program to calculate the below series:</vt:lpstr>
      <vt:lpstr>8- Write a Python program to calculate the below series:</vt:lpstr>
      <vt:lpstr>9- Write a program to find factorial of a number:</vt:lpstr>
      <vt:lpstr>10- Write a program to generate the Fibonacci series less than a given number 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Exercise Book</dc:title>
  <dc:creator>Mohammad Mehdi Lotfinejad</dc:creator>
  <cp:lastModifiedBy>Mohammad Mehdi Lotfinejad</cp:lastModifiedBy>
  <cp:revision>20</cp:revision>
  <dcterms:created xsi:type="dcterms:W3CDTF">2018-10-09T02:31:19Z</dcterms:created>
  <dcterms:modified xsi:type="dcterms:W3CDTF">2019-01-17T16:29:23Z</dcterms:modified>
</cp:coreProperties>
</file>

<file path=docProps/thumbnail.jpeg>
</file>